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4" r:id="rId3"/>
    <p:sldId id="301" r:id="rId4"/>
    <p:sldId id="331" r:id="rId5"/>
    <p:sldId id="305" r:id="rId6"/>
    <p:sldId id="307" r:id="rId7"/>
    <p:sldId id="333" r:id="rId8"/>
    <p:sldId id="332" r:id="rId9"/>
    <p:sldId id="334" r:id="rId10"/>
    <p:sldId id="335" r:id="rId11"/>
    <p:sldId id="306" r:id="rId12"/>
    <p:sldId id="311" r:id="rId13"/>
    <p:sldId id="337" r:id="rId14"/>
    <p:sldId id="309" r:id="rId15"/>
    <p:sldId id="308" r:id="rId16"/>
    <p:sldId id="340" r:id="rId17"/>
    <p:sldId id="313" r:id="rId18"/>
    <p:sldId id="339" r:id="rId19"/>
    <p:sldId id="314" r:id="rId20"/>
    <p:sldId id="327" r:id="rId21"/>
    <p:sldId id="329" r:id="rId22"/>
    <p:sldId id="330" r:id="rId23"/>
    <p:sldId id="328" r:id="rId24"/>
    <p:sldId id="341" r:id="rId25"/>
    <p:sldId id="338" r:id="rId26"/>
    <p:sldId id="325" r:id="rId27"/>
    <p:sldId id="29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2A2321"/>
    <a:srgbClr val="D2D2D2"/>
    <a:srgbClr val="212121"/>
    <a:srgbClr val="0D0D0D"/>
    <a:srgbClr val="202020"/>
    <a:srgbClr val="1414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5" autoAdjust="0"/>
    <p:restoredTop sz="75829" autoAdjust="0"/>
  </p:normalViewPr>
  <p:slideViewPr>
    <p:cSldViewPr snapToGrid="0">
      <p:cViewPr>
        <p:scale>
          <a:sx n="95" d="100"/>
          <a:sy n="95" d="100"/>
        </p:scale>
        <p:origin x="31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344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39FDA-51E4-41D9-9BC5-A831B1C6A567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C0C40-369B-4E69-96FF-6EA4EA183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12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30158-5C65-4C93-BA3F-E65AA2D84343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D2D99-C80F-46B5-9AFE-680207ECB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0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Routes - container for routes – passes them information from whatever route mechanism is used.</a:t>
            </a: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Router - maps components to routes and triggers their rendering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Link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1200" dirty="0" smtClean="0"/>
              <a:t>component that redirects you to a specified URL without refreshing the page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this.props.children</a:t>
            </a:r>
            <a:r>
              <a:rPr lang="en-US" sz="1200" baseline="0" dirty="0" smtClean="0"/>
              <a:t> </a:t>
            </a:r>
            <a:r>
              <a:rPr lang="en-US" sz="1200" dirty="0" smtClean="0"/>
              <a:t>– property, to which the resolved component is stored in for rendering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D2D99-C80F-46B5-9AFE-680207ECB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52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This.props.children</a:t>
            </a:r>
            <a:r>
              <a:rPr lang="en-US" dirty="0" smtClean="0"/>
              <a:t> - </a:t>
            </a:r>
            <a:r>
              <a:rPr lang="en-US" sz="1200" dirty="0" smtClean="0"/>
              <a:t>property that injects a component matched by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D2D99-C80F-46B5-9AFE-680207ECB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5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D2D99-C80F-46B5-9AFE-680207ECB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0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0E134-9958-430C-A8A1-1ADD98C144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2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0E134-9958-430C-A8A1-1ADD98C144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9D51-216E-480A-87BE-B9806B3B68E0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6B18-2E60-4DFC-BF0C-919352F80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43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9D51-216E-480A-87BE-B9806B3B68E0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6B18-2E60-4DFC-BF0C-919352F80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6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9D51-216E-480A-87BE-B9806B3B68E0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6B18-2E60-4DFC-BF0C-919352F80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3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4097" y="3895686"/>
            <a:ext cx="10496107" cy="1037284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Master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49" y="5638800"/>
            <a:ext cx="604133" cy="604133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360489" y="5548037"/>
            <a:ext cx="4049712" cy="76703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 sz="10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6667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199" y="323850"/>
            <a:ext cx="10515601" cy="615950"/>
          </a:xfrm>
        </p:spPr>
        <p:txBody>
          <a:bodyPr>
            <a:noAutofit/>
          </a:bodyPr>
          <a:lstStyle>
            <a:lvl1pPr algn="ctr">
              <a:defRPr sz="3200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9674"/>
            <a:ext cx="10515600" cy="5229225"/>
          </a:xfrm>
        </p:spPr>
        <p:txBody>
          <a:bodyPr/>
          <a:lstStyle>
            <a:lvl1pPr>
              <a:defRPr>
                <a:latin typeface="+mn-lt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+mn-lt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2982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199" y="2065565"/>
            <a:ext cx="10515601" cy="615950"/>
          </a:xfrm>
        </p:spPr>
        <p:txBody>
          <a:bodyPr>
            <a:noAutofit/>
          </a:bodyPr>
          <a:lstStyle>
            <a:lvl1pPr algn="ctr">
              <a:defRPr sz="3200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85" y="2951842"/>
            <a:ext cx="7750628" cy="2374901"/>
          </a:xfrm>
        </p:spPr>
        <p:txBody>
          <a:bodyPr anchor="t"/>
          <a:lstStyle>
            <a:lvl1pPr marL="457200" indent="-457200">
              <a:buClr>
                <a:schemeClr val="accent5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1pPr>
            <a:lvl2pPr marL="685800" indent="-228600">
              <a:buClr>
                <a:schemeClr val="accent5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143000" indent="-228600">
              <a:buClr>
                <a:schemeClr val="accent5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1714500" indent="-342900">
              <a:buClr>
                <a:schemeClr val="accent5"/>
              </a:buClr>
              <a:buFont typeface="Arial" panose="020B0604020202020204" pitchFamily="34" charset="0"/>
              <a:buChar char="•"/>
              <a:defRPr>
                <a:latin typeface="+mn-lt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68544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69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9D51-216E-480A-87BE-B9806B3B68E0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6B18-2E60-4DFC-BF0C-919352F80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9D51-216E-480A-87BE-B9806B3B68E0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6B18-2E60-4DFC-BF0C-919352F80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3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9D51-216E-480A-87BE-B9806B3B68E0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6B18-2E60-4DFC-BF0C-919352F80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2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9D51-216E-480A-87BE-B9806B3B68E0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6B18-2E60-4DFC-BF0C-919352F80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94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9D51-216E-480A-87BE-B9806B3B68E0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6B18-2E60-4DFC-BF0C-919352F80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7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21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9D51-216E-480A-87BE-B9806B3B68E0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6B18-2E60-4DFC-BF0C-919352F80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6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9D51-216E-480A-87BE-B9806B3B68E0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6B18-2E60-4DFC-BF0C-919352F80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8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69D51-216E-480A-87BE-B9806B3B68E0}" type="datetimeFigureOut">
              <a:rPr lang="en-US" smtClean="0"/>
              <a:pPr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6B18-2E60-4DFC-BF0C-919352F80E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1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659" r:id="rId13"/>
    <p:sldLayoutId id="2147483658" r:id="rId14"/>
    <p:sldLayoutId id="2147483652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lt-LT" dirty="0"/>
              <a:t>React Router </a:t>
            </a:r>
            <a:r>
              <a:rPr lang="en-US" dirty="0"/>
              <a:t>&amp; Redux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www.devbridge.com</a:t>
            </a:r>
          </a:p>
          <a:p>
            <a:r>
              <a:rPr lang="en-US" dirty="0" err="1"/>
              <a:t>Sourcery</a:t>
            </a:r>
            <a:r>
              <a:rPr lang="en-US" dirty="0"/>
              <a:t> Academy</a:t>
            </a:r>
          </a:p>
        </p:txBody>
      </p:sp>
    </p:spTree>
    <p:extLst>
      <p:ext uri="{BB962C8B-B14F-4D97-AF65-F5344CB8AC3E}">
        <p14:creationId xmlns:p14="http://schemas.microsoft.com/office/powerpoint/2010/main" val="420685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&lt;Link&gt;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Allow </a:t>
            </a:r>
            <a:r>
              <a:rPr lang="en-US" sz="2400" dirty="0"/>
              <a:t>users to navigate around your </a:t>
            </a:r>
            <a:r>
              <a:rPr lang="en-US" sz="2400" dirty="0" smtClean="0"/>
              <a:t>application</a:t>
            </a:r>
          </a:p>
          <a:p>
            <a:r>
              <a:rPr lang="en-US" sz="2400" dirty="0" smtClean="0"/>
              <a:t>Render </a:t>
            </a:r>
            <a:r>
              <a:rPr lang="en-US" sz="2400" dirty="0"/>
              <a:t>a fully accessible anchor tag with the proper </a:t>
            </a:r>
            <a:r>
              <a:rPr lang="en-US" sz="2400" dirty="0" err="1"/>
              <a:t>href</a:t>
            </a:r>
            <a:r>
              <a:rPr lang="en-US" sz="2400" dirty="0"/>
              <a:t> </a:t>
            </a:r>
            <a:r>
              <a:rPr lang="en-US" sz="2400" dirty="0" smtClean="0"/>
              <a:t>to</a:t>
            </a:r>
          </a:p>
          <a:p>
            <a:pPr lvl="1"/>
            <a:endParaRPr lang="en-US" dirty="0" smtClean="0"/>
          </a:p>
          <a:p>
            <a:r>
              <a:rPr lang="en-US" sz="2400" dirty="0" smtClean="0"/>
              <a:t>Props</a:t>
            </a:r>
          </a:p>
          <a:p>
            <a:pPr lvl="1"/>
            <a:r>
              <a:rPr lang="en-US" sz="2000" dirty="0"/>
              <a:t>t</a:t>
            </a:r>
            <a:r>
              <a:rPr lang="en-US" sz="2000" dirty="0" smtClean="0"/>
              <a:t>o</a:t>
            </a:r>
          </a:p>
          <a:p>
            <a:pPr lvl="2"/>
            <a:r>
              <a:rPr lang="en-US" sz="1600" dirty="0" smtClean="0"/>
              <a:t>pathname</a:t>
            </a:r>
          </a:p>
          <a:p>
            <a:pPr lvl="2"/>
            <a:r>
              <a:rPr lang="en-US" sz="1600" dirty="0" smtClean="0"/>
              <a:t>query - </a:t>
            </a:r>
            <a:r>
              <a:rPr lang="en-US" sz="1600" dirty="0" err="1" smtClean="0"/>
              <a:t>this.props.location.query</a:t>
            </a:r>
            <a:endParaRPr lang="en-US" sz="1600" dirty="0" smtClean="0"/>
          </a:p>
          <a:p>
            <a:pPr lvl="2"/>
            <a:r>
              <a:rPr lang="en-US" sz="1600" dirty="0" smtClean="0"/>
              <a:t>hash - </a:t>
            </a:r>
            <a:r>
              <a:rPr lang="en-US" sz="1600" dirty="0" err="1" smtClean="0"/>
              <a:t>this.props.location.hash</a:t>
            </a:r>
            <a:endParaRPr lang="en-US" sz="1600" dirty="0" smtClean="0"/>
          </a:p>
          <a:p>
            <a:pPr lvl="2"/>
            <a:r>
              <a:rPr lang="en-US" sz="1600" dirty="0" smtClean="0"/>
              <a:t>state  - </a:t>
            </a:r>
            <a:r>
              <a:rPr lang="en-US" sz="1600" dirty="0" err="1" smtClean="0"/>
              <a:t>this.props.location.state</a:t>
            </a:r>
            <a:endParaRPr lang="en-US" sz="1600" dirty="0" smtClean="0"/>
          </a:p>
          <a:p>
            <a:pPr lvl="1"/>
            <a:r>
              <a:rPr lang="en-US" sz="2000" dirty="0" err="1" smtClean="0"/>
              <a:t>activeStyle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190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Example</a:t>
            </a:r>
            <a:endParaRPr lang="en-US" sz="4000" dirty="0"/>
          </a:p>
        </p:txBody>
      </p:sp>
      <p:pic>
        <p:nvPicPr>
          <p:cNvPr id="1026" name="Picture 2" descr="https://raw.githubusercontent.com/jmurzy/react-router-native/master/docs/screensho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373" y="1650347"/>
            <a:ext cx="2909254" cy="491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192" y="1817809"/>
            <a:ext cx="10345615" cy="36842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Allows to use routes for rendering different components</a:t>
            </a:r>
          </a:p>
          <a:p>
            <a:r>
              <a:rPr lang="en-US" sz="2400" dirty="0" smtClean="0"/>
              <a:t>Allows to define routes declaratively</a:t>
            </a:r>
            <a:endParaRPr lang="en-US" sz="2400" dirty="0"/>
          </a:p>
          <a:p>
            <a:r>
              <a:rPr lang="en-US" sz="2400" dirty="0" smtClean="0"/>
              <a:t>Easily </a:t>
            </a:r>
            <a:r>
              <a:rPr lang="en-US" sz="2400" dirty="0"/>
              <a:t>configurable to either use browser history API or the hash </a:t>
            </a:r>
            <a:r>
              <a:rPr lang="en-US" sz="2400" dirty="0" smtClean="0"/>
              <a:t>URLs</a:t>
            </a:r>
          </a:p>
          <a:p>
            <a:r>
              <a:rPr lang="en-US" sz="2400" dirty="0" smtClean="0"/>
              <a:t>Saves time, no code for manual routing required</a:t>
            </a:r>
          </a:p>
          <a:p>
            <a:r>
              <a:rPr lang="en-US" sz="2400" dirty="0" smtClean="0"/>
              <a:t>Provides lazy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1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31" y="2523200"/>
            <a:ext cx="10698352" cy="966354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800" dirty="0" smtClean="0"/>
              <a:t>Let’s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Task definition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6716"/>
            <a:ext cx="10515600" cy="36833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Add settings page for </a:t>
            </a:r>
            <a:r>
              <a:rPr lang="en-US" sz="2400" dirty="0" err="1" smtClean="0"/>
              <a:t>Todolist</a:t>
            </a:r>
            <a:r>
              <a:rPr lang="en-US" sz="2400" dirty="0" smtClean="0"/>
              <a:t> app</a:t>
            </a:r>
          </a:p>
          <a:p>
            <a:r>
              <a:rPr lang="en-US" sz="2400" dirty="0" smtClean="0"/>
              <a:t>Provide a way to set a background of an app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700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Coding steps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280"/>
            <a:ext cx="10515600" cy="4351338"/>
          </a:xfrm>
        </p:spPr>
        <p:txBody>
          <a:bodyPr/>
          <a:lstStyle/>
          <a:p>
            <a:r>
              <a:rPr lang="en-US" sz="2400" dirty="0"/>
              <a:t>Let’s implement a settings panel for the </a:t>
            </a:r>
            <a:r>
              <a:rPr lang="en-US" sz="2400" dirty="0" err="1"/>
              <a:t>todo</a:t>
            </a:r>
            <a:r>
              <a:rPr lang="en-US" sz="2400" dirty="0"/>
              <a:t> list app</a:t>
            </a:r>
          </a:p>
          <a:p>
            <a:r>
              <a:rPr lang="en-US" sz="2400" dirty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 smtClean="0"/>
              <a:t>Init</a:t>
            </a:r>
            <a:r>
              <a:rPr lang="en-US" sz="2000" dirty="0" smtClean="0"/>
              <a:t> the project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Set up a &lt;Router&gt; with &lt;Routes&gt;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Set {</a:t>
            </a:r>
            <a:r>
              <a:rPr lang="en-US" sz="2000" dirty="0" err="1" smtClean="0"/>
              <a:t>this.props.children</a:t>
            </a:r>
            <a:r>
              <a:rPr lang="en-US" sz="2000" dirty="0" smtClean="0"/>
              <a:t>} entry point in a desired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Test by directly editing URL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Add &lt;Link&gt; for navigating through UI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2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flux?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Flux</a:t>
            </a:r>
            <a:r>
              <a:rPr lang="en-US" sz="2400" dirty="0"/>
              <a:t> is an architecture that Facebook uses internally when working with React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20" y="2909633"/>
            <a:ext cx="8151159" cy="17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5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t-LT" sz="4000" dirty="0" err="1" smtClean="0"/>
              <a:t>What</a:t>
            </a:r>
            <a:r>
              <a:rPr lang="lt-LT" sz="4000" dirty="0" smtClean="0"/>
              <a:t> </a:t>
            </a:r>
            <a:r>
              <a:rPr lang="lt-LT" sz="4000" dirty="0" err="1" smtClean="0"/>
              <a:t>is</a:t>
            </a:r>
            <a:r>
              <a:rPr lang="lt-LT" sz="4000" dirty="0" smtClean="0"/>
              <a:t> </a:t>
            </a:r>
            <a:r>
              <a:rPr lang="lt-LT" sz="4000" dirty="0" err="1" smtClean="0"/>
              <a:t>redux</a:t>
            </a:r>
            <a:r>
              <a:rPr lang="lt-LT" sz="4000" dirty="0" smtClean="0"/>
              <a:t>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</a:t>
            </a:r>
            <a:r>
              <a:rPr lang="lt-LT" sz="2400" dirty="0" err="1" smtClean="0"/>
              <a:t>mmutable</a:t>
            </a:r>
            <a:r>
              <a:rPr lang="lt-LT" sz="2400" dirty="0" smtClean="0"/>
              <a:t> </a:t>
            </a:r>
            <a:r>
              <a:rPr lang="lt-LT" sz="2400" dirty="0" err="1"/>
              <a:t>s</a:t>
            </a:r>
            <a:r>
              <a:rPr lang="lt-LT" sz="2400" dirty="0" err="1" smtClean="0"/>
              <a:t>tate</a:t>
            </a:r>
            <a:r>
              <a:rPr lang="lt-LT" sz="2400" dirty="0" smtClean="0"/>
              <a:t> </a:t>
            </a:r>
            <a:r>
              <a:rPr lang="lt-LT" sz="2400" dirty="0"/>
              <a:t>container for JS </a:t>
            </a:r>
            <a:r>
              <a:rPr lang="lt-LT" sz="2400" dirty="0" err="1" smtClean="0"/>
              <a:t>apps</a:t>
            </a:r>
            <a:endParaRPr lang="lt-LT" sz="2400" dirty="0"/>
          </a:p>
          <a:p>
            <a:r>
              <a:rPr lang="lt-LT" sz="2400" dirty="0" err="1" smtClean="0"/>
              <a:t>Enchanced</a:t>
            </a:r>
            <a:r>
              <a:rPr lang="lt-LT" sz="2400" dirty="0" smtClean="0"/>
              <a:t> </a:t>
            </a:r>
            <a:r>
              <a:rPr lang="lt-LT" sz="2400" dirty="0" err="1" smtClean="0"/>
              <a:t>flux</a:t>
            </a:r>
            <a:r>
              <a:rPr lang="lt-LT" sz="2400" dirty="0" smtClean="0"/>
              <a:t> </a:t>
            </a:r>
            <a:r>
              <a:rPr lang="lt-LT" sz="2400" dirty="0" err="1" smtClean="0"/>
              <a:t>architecture</a:t>
            </a:r>
            <a:endParaRPr lang="en-US" sz="2400" dirty="0" smtClean="0"/>
          </a:p>
          <a:p>
            <a:r>
              <a:rPr lang="en-US" sz="2400" dirty="0" smtClean="0"/>
              <a:t>Can </a:t>
            </a:r>
            <a:r>
              <a:rPr lang="en-US" sz="2400" dirty="0"/>
              <a:t>be used with angular or other </a:t>
            </a:r>
            <a:r>
              <a:rPr lang="en-US" sz="2400" dirty="0" smtClean="0"/>
              <a:t>frameworks</a:t>
            </a:r>
          </a:p>
          <a:p>
            <a:endParaRPr lang="en-US" sz="2400" dirty="0"/>
          </a:p>
          <a:p>
            <a:endParaRPr lang="lt-LT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23" y="3833563"/>
            <a:ext cx="6920753" cy="213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1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redux?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Provides a centralized place to store data</a:t>
            </a:r>
          </a:p>
          <a:p>
            <a:r>
              <a:rPr lang="en-US" sz="2400" dirty="0" smtClean="0"/>
              <a:t>Provides a way to inject it to given components</a:t>
            </a:r>
          </a:p>
          <a:p>
            <a:r>
              <a:rPr lang="en-US" sz="2400" dirty="0" smtClean="0"/>
              <a:t>No need to multiple props passing</a:t>
            </a:r>
          </a:p>
          <a:p>
            <a:r>
              <a:rPr lang="en-US" sz="2400" dirty="0" smtClean="0"/>
              <a:t>Hot </a:t>
            </a:r>
            <a:r>
              <a:rPr lang="en-US" sz="2400" dirty="0"/>
              <a:t>loading and time </a:t>
            </a:r>
            <a:r>
              <a:rPr lang="en-US" sz="2400" dirty="0" smtClean="0"/>
              <a:t>travel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317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 smtClean="0"/>
              <a:t>TodoApp</a:t>
            </a:r>
            <a:r>
              <a:rPr lang="en-US" sz="4000" dirty="0" smtClean="0"/>
              <a:t> without redux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TodoApp</a:t>
            </a:r>
            <a:r>
              <a:rPr lang="en-US" sz="2400" dirty="0" smtClean="0"/>
              <a:t> needs to be a parent container for storing state</a:t>
            </a:r>
            <a:endParaRPr lang="en-US" dirty="0"/>
          </a:p>
          <a:p>
            <a:r>
              <a:rPr lang="en-US" sz="2400" dirty="0" smtClean="0"/>
              <a:t>Issues with passing to {</a:t>
            </a:r>
            <a:r>
              <a:rPr lang="en-US" sz="2400" dirty="0" err="1" smtClean="0"/>
              <a:t>this.props.children</a:t>
            </a:r>
            <a:r>
              <a:rPr lang="en-US" sz="2400" dirty="0" smtClean="0"/>
              <a:t>}</a:t>
            </a:r>
            <a:endParaRPr lang="en-US" sz="2400" dirty="0"/>
          </a:p>
          <a:p>
            <a:r>
              <a:rPr lang="en-US" sz="2400" dirty="0" smtClean="0"/>
              <a:t>No convenient way to pass to parent state changes</a:t>
            </a:r>
          </a:p>
        </p:txBody>
      </p:sp>
    </p:spTree>
    <p:extLst>
      <p:ext uri="{BB962C8B-B14F-4D97-AF65-F5344CB8AC3E}">
        <p14:creationId xmlns:p14="http://schemas.microsoft.com/office/powerpoint/2010/main" val="94681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3646" y="3985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646" y="1816297"/>
            <a:ext cx="10515600" cy="4351338"/>
          </a:xfrm>
        </p:spPr>
        <p:txBody>
          <a:bodyPr/>
          <a:lstStyle/>
          <a:p>
            <a:r>
              <a:rPr lang="en-US" sz="2400" dirty="0"/>
              <a:t>React Router</a:t>
            </a:r>
          </a:p>
          <a:p>
            <a:pPr lvl="1"/>
            <a:r>
              <a:rPr lang="en-US" sz="2000" dirty="0" smtClean="0"/>
              <a:t>What it is?</a:t>
            </a:r>
            <a:endParaRPr lang="en-US" sz="2000" dirty="0"/>
          </a:p>
          <a:p>
            <a:pPr lvl="1"/>
            <a:r>
              <a:rPr lang="en-US" sz="2000" dirty="0" smtClean="0"/>
              <a:t>How to use it?</a:t>
            </a:r>
            <a:endParaRPr lang="en-US" sz="2000" dirty="0"/>
          </a:p>
          <a:p>
            <a:pPr lvl="1"/>
            <a:r>
              <a:rPr lang="en-US" sz="2000" dirty="0"/>
              <a:t>App update – settings implementation</a:t>
            </a:r>
          </a:p>
          <a:p>
            <a:endParaRPr lang="en-US" dirty="0"/>
          </a:p>
          <a:p>
            <a:r>
              <a:rPr lang="en-US" sz="2400" dirty="0"/>
              <a:t>Redux</a:t>
            </a:r>
          </a:p>
          <a:p>
            <a:pPr lvl="1"/>
            <a:r>
              <a:rPr lang="en-US" sz="2000" dirty="0"/>
              <a:t>Lifecycle</a:t>
            </a:r>
          </a:p>
          <a:p>
            <a:pPr lvl="1"/>
            <a:r>
              <a:rPr lang="en-US" sz="2000" dirty="0"/>
              <a:t>How it changes react data flow</a:t>
            </a:r>
          </a:p>
          <a:p>
            <a:pPr lvl="1"/>
            <a:r>
              <a:rPr lang="en-US" sz="2000" dirty="0"/>
              <a:t>Plan to refactoring app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3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Store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4" y="1825625"/>
            <a:ext cx="6225648" cy="435133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Holds </a:t>
            </a:r>
            <a:r>
              <a:rPr lang="en-US" sz="2400" dirty="0"/>
              <a:t>the whole state tree of your application.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only way to change the state inside it is to dispatch an action on </a:t>
            </a:r>
            <a:r>
              <a:rPr lang="en-US" sz="2400" dirty="0" smtClean="0"/>
              <a:t>it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store.dispatch</a:t>
            </a:r>
            <a:r>
              <a:rPr lang="en-US" sz="2000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store.subscribe</a:t>
            </a:r>
            <a:r>
              <a:rPr lang="en-US" sz="2000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store.getState</a:t>
            </a:r>
            <a:r>
              <a:rPr lang="en-US" sz="2000" dirty="0" smtClean="0"/>
              <a:t>()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35" y="1825625"/>
            <a:ext cx="44378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Actions creators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55208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Functions that create actions</a:t>
            </a:r>
          </a:p>
          <a:p>
            <a:r>
              <a:rPr lang="en-US" sz="2400" dirty="0" smtClean="0"/>
              <a:t>Action is a payload of information</a:t>
            </a:r>
          </a:p>
          <a:p>
            <a:pPr lvl="1"/>
            <a:r>
              <a:rPr lang="en-US" sz="1600" dirty="0" smtClean="0"/>
              <a:t>TYPE </a:t>
            </a:r>
          </a:p>
          <a:p>
            <a:pPr lvl="1"/>
            <a:r>
              <a:rPr lang="en-US" sz="1600" dirty="0" smtClean="0"/>
              <a:t>PAYLOAD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store.dispatch</a:t>
            </a:r>
            <a:r>
              <a:rPr lang="en-US" sz="2000" dirty="0" smtClean="0"/>
              <a:t>(</a:t>
            </a:r>
            <a:r>
              <a:rPr lang="en-US" sz="2000" dirty="0" err="1" smtClean="0"/>
              <a:t>actionCreator</a:t>
            </a:r>
            <a:r>
              <a:rPr lang="en-US" sz="2000" dirty="0" smtClean="0"/>
              <a:t>(</a:t>
            </a:r>
            <a:r>
              <a:rPr lang="en-US" sz="2000" dirty="0" err="1" smtClean="0"/>
              <a:t>newName</a:t>
            </a:r>
            <a:r>
              <a:rPr lang="en-US" sz="2000" dirty="0" smtClean="0"/>
              <a:t>))</a:t>
            </a:r>
            <a:endParaRPr 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41" y="1825625"/>
            <a:ext cx="3886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Reducers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562600" cy="4351338"/>
          </a:xfrm>
        </p:spPr>
        <p:txBody>
          <a:bodyPr/>
          <a:lstStyle/>
          <a:p>
            <a:r>
              <a:rPr lang="en-US" sz="2400" dirty="0"/>
              <a:t>Reducers are pure functions </a:t>
            </a:r>
            <a:endParaRPr lang="en-US" sz="2400" dirty="0" smtClean="0"/>
          </a:p>
          <a:p>
            <a:r>
              <a:rPr lang="en-US" sz="2400" dirty="0" smtClean="0"/>
              <a:t>T</a:t>
            </a:r>
            <a:r>
              <a:rPr lang="en-US" sz="2400" dirty="0" smtClean="0"/>
              <a:t>akes</a:t>
            </a:r>
            <a:r>
              <a:rPr lang="en-US" sz="2400" dirty="0" smtClean="0"/>
              <a:t> current </a:t>
            </a:r>
            <a:r>
              <a:rPr lang="en-US" sz="2400" dirty="0"/>
              <a:t>state </a:t>
            </a:r>
            <a:r>
              <a:rPr lang="en-US" sz="2400" dirty="0" smtClean="0"/>
              <a:t>and returns new one</a:t>
            </a:r>
          </a:p>
          <a:p>
            <a:endParaRPr lang="en-US" sz="2400" dirty="0"/>
          </a:p>
          <a:p>
            <a:r>
              <a:rPr lang="en-US" sz="2000" dirty="0" smtClean="0"/>
              <a:t>All reducers receives an action</a:t>
            </a:r>
          </a:p>
          <a:p>
            <a:r>
              <a:rPr lang="en-US" sz="2000" dirty="0" smtClean="0"/>
              <a:t>After all reducers are finished subscribed components receive update</a:t>
            </a:r>
            <a:endParaRPr lang="en-US" sz="20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873" y="1892393"/>
            <a:ext cx="4381245" cy="197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7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Components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033247" cy="4351338"/>
          </a:xfrm>
        </p:spPr>
        <p:txBody>
          <a:bodyPr/>
          <a:lstStyle/>
          <a:p>
            <a:r>
              <a:rPr lang="en-US" sz="2400" dirty="0" smtClean="0"/>
              <a:t>React component triggers actions and renders state</a:t>
            </a:r>
          </a:p>
          <a:p>
            <a:r>
              <a:rPr lang="en-US" sz="2400" dirty="0" smtClean="0"/>
              <a:t>Action creators and state are injected </a:t>
            </a:r>
          </a:p>
          <a:p>
            <a:endParaRPr lang="en-US" sz="2000" dirty="0" smtClean="0"/>
          </a:p>
          <a:p>
            <a:r>
              <a:rPr lang="en-US" sz="2000" dirty="0" smtClean="0"/>
              <a:t>connect() </a:t>
            </a:r>
            <a:r>
              <a:rPr lang="mr-IN" sz="2000" dirty="0" smtClean="0"/>
              <a:t>–</a:t>
            </a:r>
            <a:r>
              <a:rPr lang="en-US" sz="2000" dirty="0" smtClean="0"/>
              <a:t> higher order function</a:t>
            </a:r>
            <a:endParaRPr lang="en-US" sz="2000" dirty="0"/>
          </a:p>
          <a:p>
            <a:r>
              <a:rPr lang="en-US" sz="2000" dirty="0" err="1" smtClean="0"/>
              <a:t>mapDispatchToProps</a:t>
            </a:r>
            <a:r>
              <a:rPr lang="en-US" sz="2000" dirty="0" smtClean="0"/>
              <a:t> </a:t>
            </a:r>
          </a:p>
          <a:p>
            <a:r>
              <a:rPr lang="en-US" sz="2000" dirty="0" err="1" smtClean="0"/>
              <a:t>mapStateToProps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97" y="1793741"/>
            <a:ext cx="3902903" cy="2170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4096508"/>
            <a:ext cx="565785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4542993"/>
            <a:ext cx="66579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Redux flow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700" y="1985729"/>
            <a:ext cx="8102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67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31" y="2523200"/>
            <a:ext cx="10698352" cy="966354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800" dirty="0" smtClean="0"/>
              <a:t>Let’s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1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Implementing </a:t>
            </a:r>
            <a:r>
              <a:rPr lang="en-US" sz="4000" dirty="0"/>
              <a:t>redux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192" y="1690688"/>
            <a:ext cx="10515600" cy="36833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Add </a:t>
            </a:r>
            <a:r>
              <a:rPr lang="en-US" sz="2400" dirty="0"/>
              <a:t>&lt;Provider</a:t>
            </a:r>
            <a:r>
              <a:rPr lang="en-US" sz="2400" dirty="0" smtClean="0"/>
              <a:t>&gt; on top of &lt;Routes&gt;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</a:t>
            </a:r>
            <a:r>
              <a:rPr lang="en-US" sz="2400" dirty="0" smtClean="0"/>
              <a:t>store</a:t>
            </a:r>
            <a:r>
              <a:rPr lang="en-US" sz="2400" dirty="0"/>
              <a:t> </a:t>
            </a:r>
            <a:r>
              <a:rPr lang="en-US" sz="2400" dirty="0" smtClean="0"/>
              <a:t>and</a:t>
            </a:r>
            <a:r>
              <a:rPr lang="en-US" sz="2400" dirty="0" smtClean="0"/>
              <a:t> bind it with reducer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Implement reducer 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Connect components to state and dispatch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Replace component calls to </a:t>
            </a:r>
            <a:r>
              <a:rPr lang="en-US" sz="2400" dirty="0" smtClean="0"/>
              <a:t>store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18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www.devbridge.com</a:t>
            </a:r>
          </a:p>
          <a:p>
            <a:r>
              <a:rPr lang="en-US" dirty="0" err="1"/>
              <a:t>Sourcery</a:t>
            </a:r>
            <a:r>
              <a:rPr lang="en-US" dirty="0"/>
              <a:t> Academy</a:t>
            </a:r>
          </a:p>
        </p:txBody>
      </p:sp>
    </p:spTree>
    <p:extLst>
      <p:ext uri="{BB962C8B-B14F-4D97-AF65-F5344CB8AC3E}">
        <p14:creationId xmlns:p14="http://schemas.microsoft.com/office/powerpoint/2010/main" val="322267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3136"/>
            <a:ext cx="1051864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Why routing?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2049" y="1818699"/>
            <a:ext cx="10730948" cy="3624594"/>
          </a:xfrm>
        </p:spPr>
        <p:txBody>
          <a:bodyPr/>
          <a:lstStyle/>
          <a:p>
            <a:r>
              <a:rPr lang="en-US" sz="2400" dirty="0" smtClean="0"/>
              <a:t>Single page applications</a:t>
            </a:r>
          </a:p>
          <a:p>
            <a:pPr lvl="1"/>
            <a:r>
              <a:rPr lang="en-US" sz="2000" dirty="0" smtClean="0"/>
              <a:t>Have </a:t>
            </a:r>
            <a:r>
              <a:rPr lang="en-US" sz="2000" dirty="0"/>
              <a:t>many different views and </a:t>
            </a:r>
            <a:r>
              <a:rPr lang="en-US" sz="2000" dirty="0" smtClean="0"/>
              <a:t>sections</a:t>
            </a:r>
          </a:p>
          <a:p>
            <a:pPr lvl="1"/>
            <a:r>
              <a:rPr lang="en-US" sz="2000" dirty="0" smtClean="0"/>
              <a:t>Usually </a:t>
            </a:r>
            <a:r>
              <a:rPr lang="en-US" sz="2000" dirty="0"/>
              <a:t>have a centralized panel for </a:t>
            </a:r>
            <a:r>
              <a:rPr lang="en-US" sz="2000" dirty="0" smtClean="0"/>
              <a:t>navigation</a:t>
            </a:r>
          </a:p>
          <a:p>
            <a:endParaRPr lang="en-US" sz="2400" dirty="0" smtClean="0"/>
          </a:p>
          <a:p>
            <a:r>
              <a:rPr lang="en-US" sz="2400" dirty="0" smtClean="0"/>
              <a:t>Example </a:t>
            </a:r>
            <a:r>
              <a:rPr lang="en-US" sz="2400" dirty="0"/>
              <a:t>– Facebook</a:t>
            </a:r>
          </a:p>
          <a:p>
            <a:pPr lvl="1"/>
            <a:r>
              <a:rPr lang="en-US" sz="2000" dirty="0" smtClean="0"/>
              <a:t>Post stream</a:t>
            </a:r>
          </a:p>
          <a:p>
            <a:pPr lvl="1"/>
            <a:r>
              <a:rPr lang="en-US" sz="2000" dirty="0" smtClean="0"/>
              <a:t>Messenger</a:t>
            </a:r>
            <a:endParaRPr lang="en-US" sz="2000" dirty="0"/>
          </a:p>
          <a:p>
            <a:pPr lvl="1"/>
            <a:r>
              <a:rPr lang="en-US" sz="2000" dirty="0"/>
              <a:t>Settings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React-router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Keeps </a:t>
            </a:r>
            <a:r>
              <a:rPr lang="en-US" sz="2400" dirty="0"/>
              <a:t>your UI in sync with the URL</a:t>
            </a:r>
          </a:p>
          <a:p>
            <a:r>
              <a:rPr lang="en-US" sz="2400" dirty="0" smtClean="0"/>
              <a:t>Use location path for rendering different components</a:t>
            </a:r>
          </a:p>
          <a:p>
            <a:r>
              <a:rPr lang="en-US" sz="2400" dirty="0" smtClean="0"/>
              <a:t>Lazy loading</a:t>
            </a:r>
            <a:endParaRPr lang="en-US" sz="2400" dirty="0"/>
          </a:p>
          <a:p>
            <a:r>
              <a:rPr lang="en-US" sz="2400" dirty="0" smtClean="0"/>
              <a:t>History navigation</a:t>
            </a:r>
          </a:p>
        </p:txBody>
      </p:sp>
    </p:spTree>
    <p:extLst>
      <p:ext uri="{BB962C8B-B14F-4D97-AF65-F5344CB8AC3E}">
        <p14:creationId xmlns:p14="http://schemas.microsoft.com/office/powerpoint/2010/main" val="128268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Navigation – vanilla react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22" y="1818700"/>
            <a:ext cx="3934524" cy="403025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18701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97" y="1818700"/>
            <a:ext cx="42005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5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Navigation – React Router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3916" y="1690688"/>
            <a:ext cx="47441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4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How it works?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localhost:8080/#/app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window.addEventListener</a:t>
            </a:r>
            <a:r>
              <a:rPr lang="en-US" sz="2400" dirty="0"/>
              <a:t>('</a:t>
            </a:r>
            <a:r>
              <a:rPr lang="en-US" sz="2400" dirty="0" err="1"/>
              <a:t>hashchange</a:t>
            </a:r>
            <a:r>
              <a:rPr lang="en-US" sz="2400" dirty="0" smtClean="0"/>
              <a:t>')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Router check &lt;Routes&gt; tree for an component with path=‘app’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{</a:t>
            </a:r>
            <a:r>
              <a:rPr lang="en-US" sz="2400" dirty="0" err="1" smtClean="0"/>
              <a:t>this.props.children</a:t>
            </a:r>
            <a:r>
              <a:rPr lang="en-US" sz="2400" dirty="0" smtClean="0"/>
              <a:t>} </a:t>
            </a:r>
            <a:r>
              <a:rPr lang="mr-IN" sz="2400" dirty="0" smtClean="0"/>
              <a:t>–</a:t>
            </a:r>
            <a:r>
              <a:rPr lang="en-US" sz="2400" dirty="0" smtClean="0"/>
              <a:t> changes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New components are rendered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History is updated with new page view</a:t>
            </a:r>
          </a:p>
        </p:txBody>
      </p:sp>
    </p:spTree>
    <p:extLst>
      <p:ext uri="{BB962C8B-B14F-4D97-AF65-F5344CB8AC3E}">
        <p14:creationId xmlns:p14="http://schemas.microsoft.com/office/powerpoint/2010/main" val="45442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&lt;Router&gt;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Primary </a:t>
            </a:r>
            <a:r>
              <a:rPr lang="en-US" sz="2400" dirty="0"/>
              <a:t>component of React Router. It keeps your UI and the URL in </a:t>
            </a:r>
            <a:r>
              <a:rPr lang="en-US" sz="2400" dirty="0" smtClean="0"/>
              <a:t>sync.</a:t>
            </a:r>
          </a:p>
          <a:p>
            <a:endParaRPr lang="en-US" sz="2400" dirty="0" smtClean="0"/>
          </a:p>
          <a:p>
            <a:r>
              <a:rPr lang="en-US" sz="2400" dirty="0" smtClean="0"/>
              <a:t>Properties</a:t>
            </a:r>
          </a:p>
          <a:p>
            <a:pPr lvl="1"/>
            <a:r>
              <a:rPr lang="en-US" sz="2000" dirty="0" smtClean="0"/>
              <a:t>History</a:t>
            </a:r>
          </a:p>
          <a:p>
            <a:pPr lvl="2"/>
            <a:r>
              <a:rPr lang="en-US" sz="1600" dirty="0" err="1" smtClean="0"/>
              <a:t>hashHistory</a:t>
            </a:r>
            <a:endParaRPr lang="en-US" dirty="0" smtClean="0"/>
          </a:p>
          <a:p>
            <a:pPr lvl="2"/>
            <a:r>
              <a:rPr lang="en-US" sz="1600" dirty="0" err="1" smtClean="0"/>
              <a:t>browserHistory</a:t>
            </a:r>
            <a:r>
              <a:rPr lang="en-US" sz="1600" dirty="0" smtClean="0"/>
              <a:t> </a:t>
            </a:r>
            <a:r>
              <a:rPr lang="mr-IN" sz="1600" dirty="0" smtClean="0"/>
              <a:t>–</a:t>
            </a:r>
            <a:r>
              <a:rPr lang="en-US" sz="1600" dirty="0" smtClean="0"/>
              <a:t> uses HTML5 </a:t>
            </a:r>
            <a:r>
              <a:rPr lang="en-US" sz="1600" dirty="0" err="1" smtClean="0"/>
              <a:t>window.history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311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&lt;Route&gt;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Used </a:t>
            </a:r>
            <a:r>
              <a:rPr lang="en-US" sz="2400" dirty="0"/>
              <a:t>to declaratively map routes to your application's component hierarchy</a:t>
            </a:r>
            <a:r>
              <a:rPr lang="en-US" sz="2400" dirty="0" smtClean="0"/>
              <a:t> </a:t>
            </a:r>
            <a:endParaRPr lang="en-US" sz="2400" dirty="0"/>
          </a:p>
          <a:p>
            <a:pPr lvl="1"/>
            <a:endParaRPr lang="en-US" dirty="0" smtClean="0"/>
          </a:p>
          <a:p>
            <a:r>
              <a:rPr lang="en-US" sz="2400" dirty="0" smtClean="0"/>
              <a:t>Props</a:t>
            </a:r>
          </a:p>
          <a:p>
            <a:pPr lvl="1"/>
            <a:r>
              <a:rPr lang="en-US" sz="2000" dirty="0" smtClean="0"/>
              <a:t>Path </a:t>
            </a:r>
            <a:r>
              <a:rPr lang="mr-IN" sz="2000" dirty="0" smtClean="0"/>
              <a:t>–</a:t>
            </a:r>
            <a:r>
              <a:rPr lang="en-US" sz="2000" dirty="0" smtClean="0"/>
              <a:t> location pattern</a:t>
            </a:r>
          </a:p>
          <a:p>
            <a:pPr lvl="2"/>
            <a:r>
              <a:rPr lang="en-US" sz="1600" dirty="0" smtClean="0"/>
              <a:t>‘user/:id’</a:t>
            </a:r>
            <a:endParaRPr lang="en-US" sz="1600" dirty="0"/>
          </a:p>
          <a:p>
            <a:pPr lvl="1"/>
            <a:r>
              <a:rPr lang="en-US" sz="2000" dirty="0" smtClean="0"/>
              <a:t>Component </a:t>
            </a:r>
            <a:r>
              <a:rPr lang="mr-IN" sz="2000" dirty="0" smtClean="0"/>
              <a:t>–</a:t>
            </a:r>
            <a:r>
              <a:rPr lang="en-US" sz="2000" dirty="0" smtClean="0"/>
              <a:t> component name</a:t>
            </a:r>
          </a:p>
          <a:p>
            <a:pPr lvl="2"/>
            <a:r>
              <a:rPr lang="en-US" sz="1600" dirty="0" smtClean="0"/>
              <a:t>{</a:t>
            </a:r>
            <a:r>
              <a:rPr lang="en-US" sz="1600" dirty="0" err="1" smtClean="0"/>
              <a:t>this.props.children</a:t>
            </a:r>
            <a:r>
              <a:rPr lang="en-US" sz="1600" dirty="0" smtClean="0"/>
              <a:t>}</a:t>
            </a:r>
          </a:p>
          <a:p>
            <a:pPr lvl="1"/>
            <a:r>
              <a:rPr lang="en-US" sz="2000" dirty="0" smtClean="0"/>
              <a:t>components - {header: </a:t>
            </a:r>
            <a:r>
              <a:rPr lang="en-US" sz="2000" dirty="0" err="1" smtClean="0"/>
              <a:t>MainHeader</a:t>
            </a:r>
            <a:r>
              <a:rPr lang="en-US" sz="2000" dirty="0" smtClean="0"/>
              <a:t>, sidebar: </a:t>
            </a:r>
            <a:r>
              <a:rPr lang="en-US" sz="2000" dirty="0" err="1" smtClean="0"/>
              <a:t>UserSideBar</a:t>
            </a:r>
            <a:r>
              <a:rPr lang="en-US" sz="2000" dirty="0" smtClean="0"/>
              <a:t>}</a:t>
            </a:r>
          </a:p>
          <a:p>
            <a:pPr lvl="2"/>
            <a:r>
              <a:rPr lang="en-US" sz="1600" dirty="0" smtClean="0"/>
              <a:t>{</a:t>
            </a:r>
            <a:r>
              <a:rPr lang="en-US" sz="1600" dirty="0" err="1"/>
              <a:t>this.props.header</a:t>
            </a:r>
            <a:r>
              <a:rPr lang="en-US" sz="1600" dirty="0"/>
              <a:t>}</a:t>
            </a:r>
          </a:p>
          <a:p>
            <a:pPr lvl="2"/>
            <a:r>
              <a:rPr lang="en-US" sz="1600" dirty="0"/>
              <a:t>{</a:t>
            </a:r>
            <a:r>
              <a:rPr lang="en-US" sz="1600" dirty="0" err="1" smtClean="0"/>
              <a:t>this.props.sidebar</a:t>
            </a:r>
            <a:r>
              <a:rPr lang="en-US" sz="1600" dirty="0" smtClean="0"/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193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6903</TotalTime>
  <Words>643</Words>
  <Application>Microsoft Macintosh PowerPoint</Application>
  <PresentationFormat>Widescreen</PresentationFormat>
  <Paragraphs>150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Avenir Next</vt:lpstr>
      <vt:lpstr>Calibri</vt:lpstr>
      <vt:lpstr>Calibri Light</vt:lpstr>
      <vt:lpstr>Courier New</vt:lpstr>
      <vt:lpstr>Mangal</vt:lpstr>
      <vt:lpstr>Wingdings</vt:lpstr>
      <vt:lpstr>Arial</vt:lpstr>
      <vt:lpstr>Office Theme</vt:lpstr>
      <vt:lpstr>React Router &amp; Redux</vt:lpstr>
      <vt:lpstr>Agenda</vt:lpstr>
      <vt:lpstr>Why routing?</vt:lpstr>
      <vt:lpstr>React-router</vt:lpstr>
      <vt:lpstr>Navigation – vanilla react</vt:lpstr>
      <vt:lpstr>Navigation – React Router</vt:lpstr>
      <vt:lpstr>How it works?</vt:lpstr>
      <vt:lpstr>&lt;Router&gt;</vt:lpstr>
      <vt:lpstr>&lt;Route&gt;</vt:lpstr>
      <vt:lpstr>&lt;Link&gt;</vt:lpstr>
      <vt:lpstr>Example</vt:lpstr>
      <vt:lpstr>Summary</vt:lpstr>
      <vt:lpstr>Let’s code</vt:lpstr>
      <vt:lpstr>Task definition</vt:lpstr>
      <vt:lpstr>Coding steps</vt:lpstr>
      <vt:lpstr>What is flux?</vt:lpstr>
      <vt:lpstr>What is redux?</vt:lpstr>
      <vt:lpstr>Why redux?</vt:lpstr>
      <vt:lpstr>TodoApp without redux</vt:lpstr>
      <vt:lpstr>Store</vt:lpstr>
      <vt:lpstr>Actions creators</vt:lpstr>
      <vt:lpstr>Reducers</vt:lpstr>
      <vt:lpstr>Components</vt:lpstr>
      <vt:lpstr>Redux flow</vt:lpstr>
      <vt:lpstr>Let’s code</vt:lpstr>
      <vt:lpstr>Implementing redux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Cronin</dc:creator>
  <cp:lastModifiedBy>Rokas Lengvenis</cp:lastModifiedBy>
  <cp:revision>167</cp:revision>
  <dcterms:created xsi:type="dcterms:W3CDTF">2016-10-10T16:18:49Z</dcterms:created>
  <dcterms:modified xsi:type="dcterms:W3CDTF">2017-03-20T23:14:46Z</dcterms:modified>
</cp:coreProperties>
</file>